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6" r:id="rId2"/>
  </p:sldMasterIdLst>
  <p:notesMasterIdLst>
    <p:notesMasterId r:id="rId36"/>
  </p:notesMasterIdLst>
  <p:sldIdLst>
    <p:sldId id="256" r:id="rId3"/>
    <p:sldId id="544" r:id="rId4"/>
    <p:sldId id="470" r:id="rId5"/>
    <p:sldId id="471" r:id="rId6"/>
    <p:sldId id="302" r:id="rId7"/>
    <p:sldId id="523" r:id="rId8"/>
    <p:sldId id="531" r:id="rId9"/>
    <p:sldId id="530" r:id="rId10"/>
    <p:sldId id="542" r:id="rId11"/>
    <p:sldId id="532" r:id="rId12"/>
    <p:sldId id="534" r:id="rId13"/>
    <p:sldId id="535" r:id="rId14"/>
    <p:sldId id="536" r:id="rId15"/>
    <p:sldId id="539" r:id="rId16"/>
    <p:sldId id="540" r:id="rId17"/>
    <p:sldId id="543" r:id="rId18"/>
    <p:sldId id="537" r:id="rId19"/>
    <p:sldId id="538" r:id="rId20"/>
    <p:sldId id="842" r:id="rId21"/>
    <p:sldId id="545" r:id="rId22"/>
    <p:sldId id="472" r:id="rId23"/>
    <p:sldId id="460" r:id="rId24"/>
    <p:sldId id="458" r:id="rId25"/>
    <p:sldId id="528" r:id="rId26"/>
    <p:sldId id="527" r:id="rId27"/>
    <p:sldId id="519" r:id="rId28"/>
    <p:sldId id="474" r:id="rId29"/>
    <p:sldId id="521" r:id="rId30"/>
    <p:sldId id="475" r:id="rId31"/>
    <p:sldId id="526" r:id="rId32"/>
    <p:sldId id="509" r:id="rId33"/>
    <p:sldId id="510" r:id="rId34"/>
    <p:sldId id="506" r:id="rId3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65" roundtripDataSignature="AMtx7miaBNfqHTds3AtKFboosNv4pOAy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D8FF"/>
    <a:srgbClr val="0092FF"/>
    <a:srgbClr val="4D110A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D99DF0-3CE4-47CC-AF91-CF25A88CF8B1}">
  <a:tblStyle styleId="{A7D99DF0-3CE4-47CC-AF91-CF25A88CF8B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FF0"/>
          </a:solidFill>
        </a:fill>
      </a:tcStyle>
    </a:wholeTbl>
    <a:band1H>
      <a:tcTxStyle b="off" i="off"/>
      <a:tcStyle>
        <a:tcBdr/>
        <a:fill>
          <a:solidFill>
            <a:srgbClr val="CADDE1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DDE1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6"/>
  </p:normalViewPr>
  <p:slideViewPr>
    <p:cSldViewPr snapToGrid="0" snapToObjects="1">
      <p:cViewPr varScale="1">
        <p:scale>
          <a:sx n="116" d="100"/>
          <a:sy n="116" d="100"/>
        </p:scale>
        <p:origin x="3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68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66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65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69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6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 sz="3200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 sz="3200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 sz="3200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 sz="3200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 sz="3200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 sz="3200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 sz="3200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 sz="3200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36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 sz="3200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 sz="3200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AD4B1E-4C6C-0E4A-B447-3FED685EDF7F}" type="doc">
      <dgm:prSet loTypeId="urn:microsoft.com/office/officeart/2005/8/layout/ven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4D053C-F4CE-3B4C-B71A-6D554E2C947B}">
      <dgm:prSet phldrT="[Text]" custT="1"/>
      <dgm:spPr/>
      <dgm:t>
        <a:bodyPr/>
        <a:lstStyle/>
        <a:p>
          <a:r>
            <a:rPr lang="en-US" sz="2000" dirty="0"/>
            <a:t>Decisionmakers</a:t>
          </a:r>
        </a:p>
      </dgm:t>
    </dgm:pt>
    <dgm:pt modelId="{AB9B67AC-C52F-1E4D-8935-02A3EAF3046C}" type="parTrans" cxnId="{BF61F085-FE11-344D-ADC5-E9F1075C951E}">
      <dgm:prSet/>
      <dgm:spPr/>
      <dgm:t>
        <a:bodyPr/>
        <a:lstStyle/>
        <a:p>
          <a:endParaRPr lang="en-US" sz="4000"/>
        </a:p>
      </dgm:t>
    </dgm:pt>
    <dgm:pt modelId="{78BA5BD6-F897-0E4E-93F7-108C52ED619B}" type="sibTrans" cxnId="{BF61F085-FE11-344D-ADC5-E9F1075C951E}">
      <dgm:prSet/>
      <dgm:spPr/>
      <dgm:t>
        <a:bodyPr/>
        <a:lstStyle/>
        <a:p>
          <a:endParaRPr lang="en-US" sz="4000"/>
        </a:p>
      </dgm:t>
    </dgm:pt>
    <dgm:pt modelId="{9CB42A65-528E-9648-BD07-35F081984E75}">
      <dgm:prSet phldrT="[Text]" custT="1"/>
      <dgm:spPr/>
      <dgm:t>
        <a:bodyPr/>
        <a:lstStyle/>
        <a:p>
          <a:r>
            <a:rPr lang="en-US" sz="2000" dirty="0"/>
            <a:t>Public</a:t>
          </a:r>
        </a:p>
      </dgm:t>
    </dgm:pt>
    <dgm:pt modelId="{BA07D999-92B9-2C4D-AB18-F4AE6C8440CE}" type="parTrans" cxnId="{8B8DBA8D-6DB6-6C45-B3F7-E9276B4C466F}">
      <dgm:prSet/>
      <dgm:spPr/>
      <dgm:t>
        <a:bodyPr/>
        <a:lstStyle/>
        <a:p>
          <a:endParaRPr lang="en-US" sz="4000"/>
        </a:p>
      </dgm:t>
    </dgm:pt>
    <dgm:pt modelId="{4A1760BE-CDEF-B74C-B977-D4482B9C5E66}" type="sibTrans" cxnId="{8B8DBA8D-6DB6-6C45-B3F7-E9276B4C466F}">
      <dgm:prSet/>
      <dgm:spPr/>
      <dgm:t>
        <a:bodyPr/>
        <a:lstStyle/>
        <a:p>
          <a:endParaRPr lang="en-US" sz="4000"/>
        </a:p>
      </dgm:t>
    </dgm:pt>
    <dgm:pt modelId="{5EB4D17B-BAE2-5848-A914-C3C9EC7FC3D4}">
      <dgm:prSet phldrT="[Text]" custT="1"/>
      <dgm:spPr/>
      <dgm:t>
        <a:bodyPr/>
        <a:lstStyle/>
        <a:p>
          <a:r>
            <a:rPr lang="en-US" sz="2000" dirty="0"/>
            <a:t>Media</a:t>
          </a:r>
        </a:p>
      </dgm:t>
    </dgm:pt>
    <dgm:pt modelId="{01C1F49E-2DD5-1045-8D49-3EC02A0A3CB5}" type="parTrans" cxnId="{18D80754-7900-E54F-A7F0-6A47AB6EF670}">
      <dgm:prSet/>
      <dgm:spPr/>
      <dgm:t>
        <a:bodyPr/>
        <a:lstStyle/>
        <a:p>
          <a:endParaRPr lang="en-US" sz="4000"/>
        </a:p>
      </dgm:t>
    </dgm:pt>
    <dgm:pt modelId="{5E952187-3B5B-284B-99C1-C4DC4D5E2B31}" type="sibTrans" cxnId="{18D80754-7900-E54F-A7F0-6A47AB6EF670}">
      <dgm:prSet/>
      <dgm:spPr/>
      <dgm:t>
        <a:bodyPr/>
        <a:lstStyle/>
        <a:p>
          <a:endParaRPr lang="en-US" sz="4000"/>
        </a:p>
      </dgm:t>
    </dgm:pt>
    <dgm:pt modelId="{8888D5E6-AAD8-914E-BD9D-89B25483E23E}">
      <dgm:prSet custT="1"/>
      <dgm:spPr/>
      <dgm:t>
        <a:bodyPr/>
        <a:lstStyle/>
        <a:p>
          <a:r>
            <a:rPr lang="en-US" sz="1900" dirty="0"/>
            <a:t>Analysts</a:t>
          </a:r>
        </a:p>
      </dgm:t>
    </dgm:pt>
    <dgm:pt modelId="{025C802D-FFAE-F84E-9FC8-8930C3586640}" type="parTrans" cxnId="{5722FD2F-CEA6-0740-B26A-BBFA43E3FFC7}">
      <dgm:prSet/>
      <dgm:spPr/>
      <dgm:t>
        <a:bodyPr/>
        <a:lstStyle/>
        <a:p>
          <a:endParaRPr lang="en-US" sz="4000"/>
        </a:p>
      </dgm:t>
    </dgm:pt>
    <dgm:pt modelId="{E2D087A5-7793-6341-94F0-D1AFD2C66030}" type="sibTrans" cxnId="{5722FD2F-CEA6-0740-B26A-BBFA43E3FFC7}">
      <dgm:prSet/>
      <dgm:spPr/>
      <dgm:t>
        <a:bodyPr/>
        <a:lstStyle/>
        <a:p>
          <a:endParaRPr lang="en-US" sz="4000"/>
        </a:p>
      </dgm:t>
    </dgm:pt>
    <dgm:pt modelId="{428C0746-9082-EE4C-8E0C-3A70473D110D}" type="pres">
      <dgm:prSet presAssocID="{C2AD4B1E-4C6C-0E4A-B447-3FED685EDF7F}" presName="compositeShape" presStyleCnt="0">
        <dgm:presLayoutVars>
          <dgm:chMax val="7"/>
          <dgm:dir/>
          <dgm:resizeHandles val="exact"/>
        </dgm:presLayoutVars>
      </dgm:prSet>
      <dgm:spPr/>
    </dgm:pt>
    <dgm:pt modelId="{C6672704-2C79-1549-AD4C-2ABDFCF80356}" type="pres">
      <dgm:prSet presAssocID="{074D053C-F4CE-3B4C-B71A-6D554E2C947B}" presName="circ1" presStyleLbl="vennNode1" presStyleIdx="0" presStyleCnt="4"/>
      <dgm:spPr/>
    </dgm:pt>
    <dgm:pt modelId="{34A79B68-7D0E-3548-B16D-A344B53C42D7}" type="pres">
      <dgm:prSet presAssocID="{074D053C-F4CE-3B4C-B71A-6D554E2C947B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22AF525-0CC7-AC4A-A727-F9C350590083}" type="pres">
      <dgm:prSet presAssocID="{9CB42A65-528E-9648-BD07-35F081984E75}" presName="circ2" presStyleLbl="vennNode1" presStyleIdx="1" presStyleCnt="4"/>
      <dgm:spPr/>
    </dgm:pt>
    <dgm:pt modelId="{14A73B84-527A-7348-8EF4-16DBAC4F830F}" type="pres">
      <dgm:prSet presAssocID="{9CB42A65-528E-9648-BD07-35F081984E7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5F9DA02-39B5-FC4E-B79B-68AACD563952}" type="pres">
      <dgm:prSet presAssocID="{5EB4D17B-BAE2-5848-A914-C3C9EC7FC3D4}" presName="circ3" presStyleLbl="vennNode1" presStyleIdx="2" presStyleCnt="4"/>
      <dgm:spPr/>
    </dgm:pt>
    <dgm:pt modelId="{8454E171-7543-534C-9DFF-A446825C9E6C}" type="pres">
      <dgm:prSet presAssocID="{5EB4D17B-BAE2-5848-A914-C3C9EC7FC3D4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2CE4B38-2232-844C-A2B6-62B6C4FA1350}" type="pres">
      <dgm:prSet presAssocID="{8888D5E6-AAD8-914E-BD9D-89B25483E23E}" presName="circ4" presStyleLbl="vennNode1" presStyleIdx="3" presStyleCnt="4" custScaleX="104231" custLinFactNeighborX="405"/>
      <dgm:spPr/>
    </dgm:pt>
    <dgm:pt modelId="{F9546548-07C4-0241-B72E-F7BB5941F0B6}" type="pres">
      <dgm:prSet presAssocID="{8888D5E6-AAD8-914E-BD9D-89B25483E23E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AF05901-F4CD-3747-9C54-44C6AF9C3CDD}" type="presOf" srcId="{C2AD4B1E-4C6C-0E4A-B447-3FED685EDF7F}" destId="{428C0746-9082-EE4C-8E0C-3A70473D110D}" srcOrd="0" destOrd="0" presId="urn:microsoft.com/office/officeart/2005/8/layout/venn1"/>
    <dgm:cxn modelId="{B2E7711D-1AE1-C44E-940C-AE508F5B0B07}" type="presOf" srcId="{5EB4D17B-BAE2-5848-A914-C3C9EC7FC3D4}" destId="{8454E171-7543-534C-9DFF-A446825C9E6C}" srcOrd="1" destOrd="0" presId="urn:microsoft.com/office/officeart/2005/8/layout/venn1"/>
    <dgm:cxn modelId="{72DA8F25-39B9-4C48-810F-C1F96E262909}" type="presOf" srcId="{8888D5E6-AAD8-914E-BD9D-89B25483E23E}" destId="{F9546548-07C4-0241-B72E-F7BB5941F0B6}" srcOrd="1" destOrd="0" presId="urn:microsoft.com/office/officeart/2005/8/layout/venn1"/>
    <dgm:cxn modelId="{5722FD2F-CEA6-0740-B26A-BBFA43E3FFC7}" srcId="{C2AD4B1E-4C6C-0E4A-B447-3FED685EDF7F}" destId="{8888D5E6-AAD8-914E-BD9D-89B25483E23E}" srcOrd="3" destOrd="0" parTransId="{025C802D-FFAE-F84E-9FC8-8930C3586640}" sibTransId="{E2D087A5-7793-6341-94F0-D1AFD2C66030}"/>
    <dgm:cxn modelId="{1DC3FF33-D66A-A84D-9AE4-D63156EDF224}" type="presOf" srcId="{9CB42A65-528E-9648-BD07-35F081984E75}" destId="{14A73B84-527A-7348-8EF4-16DBAC4F830F}" srcOrd="1" destOrd="0" presId="urn:microsoft.com/office/officeart/2005/8/layout/venn1"/>
    <dgm:cxn modelId="{BD76F93E-CCDD-8941-BC0A-36E73104BD70}" type="presOf" srcId="{8888D5E6-AAD8-914E-BD9D-89B25483E23E}" destId="{D2CE4B38-2232-844C-A2B6-62B6C4FA1350}" srcOrd="0" destOrd="0" presId="urn:microsoft.com/office/officeart/2005/8/layout/venn1"/>
    <dgm:cxn modelId="{18D80754-7900-E54F-A7F0-6A47AB6EF670}" srcId="{C2AD4B1E-4C6C-0E4A-B447-3FED685EDF7F}" destId="{5EB4D17B-BAE2-5848-A914-C3C9EC7FC3D4}" srcOrd="2" destOrd="0" parTransId="{01C1F49E-2DD5-1045-8D49-3EC02A0A3CB5}" sibTransId="{5E952187-3B5B-284B-99C1-C4DC4D5E2B31}"/>
    <dgm:cxn modelId="{E1055656-15E1-854B-BCA0-F1562F8E8C7D}" type="presOf" srcId="{074D053C-F4CE-3B4C-B71A-6D554E2C947B}" destId="{C6672704-2C79-1549-AD4C-2ABDFCF80356}" srcOrd="0" destOrd="0" presId="urn:microsoft.com/office/officeart/2005/8/layout/venn1"/>
    <dgm:cxn modelId="{BF61F085-FE11-344D-ADC5-E9F1075C951E}" srcId="{C2AD4B1E-4C6C-0E4A-B447-3FED685EDF7F}" destId="{074D053C-F4CE-3B4C-B71A-6D554E2C947B}" srcOrd="0" destOrd="0" parTransId="{AB9B67AC-C52F-1E4D-8935-02A3EAF3046C}" sibTransId="{78BA5BD6-F897-0E4E-93F7-108C52ED619B}"/>
    <dgm:cxn modelId="{8B8DBA8D-6DB6-6C45-B3F7-E9276B4C466F}" srcId="{C2AD4B1E-4C6C-0E4A-B447-3FED685EDF7F}" destId="{9CB42A65-528E-9648-BD07-35F081984E75}" srcOrd="1" destOrd="0" parTransId="{BA07D999-92B9-2C4D-AB18-F4AE6C8440CE}" sibTransId="{4A1760BE-CDEF-B74C-B977-D4482B9C5E66}"/>
    <dgm:cxn modelId="{44BBA2A0-BCE7-1D49-83E0-6DBBD982729C}" type="presOf" srcId="{5EB4D17B-BAE2-5848-A914-C3C9EC7FC3D4}" destId="{85F9DA02-39B5-FC4E-B79B-68AACD563952}" srcOrd="0" destOrd="0" presId="urn:microsoft.com/office/officeart/2005/8/layout/venn1"/>
    <dgm:cxn modelId="{7A1874B1-A68C-2D4E-8D98-FE539BD1F273}" type="presOf" srcId="{9CB42A65-528E-9648-BD07-35F081984E75}" destId="{722AF525-0CC7-AC4A-A727-F9C350590083}" srcOrd="0" destOrd="0" presId="urn:microsoft.com/office/officeart/2005/8/layout/venn1"/>
    <dgm:cxn modelId="{6A431EEC-9ACD-5A4E-8915-E7983AAA45D8}" type="presOf" srcId="{074D053C-F4CE-3B4C-B71A-6D554E2C947B}" destId="{34A79B68-7D0E-3548-B16D-A344B53C42D7}" srcOrd="1" destOrd="0" presId="urn:microsoft.com/office/officeart/2005/8/layout/venn1"/>
    <dgm:cxn modelId="{C5D8137F-4670-AC40-B61C-8115C554C4F4}" type="presParOf" srcId="{428C0746-9082-EE4C-8E0C-3A70473D110D}" destId="{C6672704-2C79-1549-AD4C-2ABDFCF80356}" srcOrd="0" destOrd="0" presId="urn:microsoft.com/office/officeart/2005/8/layout/venn1"/>
    <dgm:cxn modelId="{958C79E5-85B2-FD4D-AA29-144704E6FB96}" type="presParOf" srcId="{428C0746-9082-EE4C-8E0C-3A70473D110D}" destId="{34A79B68-7D0E-3548-B16D-A344B53C42D7}" srcOrd="1" destOrd="0" presId="urn:microsoft.com/office/officeart/2005/8/layout/venn1"/>
    <dgm:cxn modelId="{4F64DFA8-F8A7-6040-8FCD-ADBDB093998C}" type="presParOf" srcId="{428C0746-9082-EE4C-8E0C-3A70473D110D}" destId="{722AF525-0CC7-AC4A-A727-F9C350590083}" srcOrd="2" destOrd="0" presId="urn:microsoft.com/office/officeart/2005/8/layout/venn1"/>
    <dgm:cxn modelId="{B4BA09F3-F304-7A44-8E32-1ADB1445FD1D}" type="presParOf" srcId="{428C0746-9082-EE4C-8E0C-3A70473D110D}" destId="{14A73B84-527A-7348-8EF4-16DBAC4F830F}" srcOrd="3" destOrd="0" presId="urn:microsoft.com/office/officeart/2005/8/layout/venn1"/>
    <dgm:cxn modelId="{4C49A29B-4FB2-FB49-8CA3-560E0E3A21CE}" type="presParOf" srcId="{428C0746-9082-EE4C-8E0C-3A70473D110D}" destId="{85F9DA02-39B5-FC4E-B79B-68AACD563952}" srcOrd="4" destOrd="0" presId="urn:microsoft.com/office/officeart/2005/8/layout/venn1"/>
    <dgm:cxn modelId="{848B2435-75C5-2C4F-92FE-4570B9A9D44B}" type="presParOf" srcId="{428C0746-9082-EE4C-8E0C-3A70473D110D}" destId="{8454E171-7543-534C-9DFF-A446825C9E6C}" srcOrd="5" destOrd="0" presId="urn:microsoft.com/office/officeart/2005/8/layout/venn1"/>
    <dgm:cxn modelId="{B5EE7477-BC3F-554C-8CE8-E34FE431D381}" type="presParOf" srcId="{428C0746-9082-EE4C-8E0C-3A70473D110D}" destId="{D2CE4B38-2232-844C-A2B6-62B6C4FA1350}" srcOrd="6" destOrd="0" presId="urn:microsoft.com/office/officeart/2005/8/layout/venn1"/>
    <dgm:cxn modelId="{EC5B6853-170B-5647-82A9-A1FA7515228F}" type="presParOf" srcId="{428C0746-9082-EE4C-8E0C-3A70473D110D}" destId="{F9546548-07C4-0241-B72E-F7BB5941F0B6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DE1B712-66B5-984B-BFAA-9670DCA02909}" type="doc">
      <dgm:prSet loTypeId="urn:microsoft.com/office/officeart/2005/8/layout/venn2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B894B0-C58E-F24D-A335-584CA772D11F}">
      <dgm:prSet phldrT="[Text]" custT="1"/>
      <dgm:spPr>
        <a:xfrm>
          <a:off x="1805120" y="0"/>
          <a:ext cx="3666490" cy="3650102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8BF1F14-98C7-2041-9AC7-5870B7656D13}" type="par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0DCEEAF0-F5EF-6145-B514-990D11BAA328}" type="sib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7C3F78FE-CFC5-4840-A68C-9198D9450731}">
      <dgm:prSet phldrT="[Text]" custT="1"/>
      <dgm:spPr>
        <a:xfrm>
          <a:off x="3021330" y="2473893"/>
          <a:ext cx="1281083" cy="1176208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gm:t>
    </dgm:pt>
    <dgm:pt modelId="{ECAA578C-CD08-8C43-A496-636219C3B19D}" type="par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22227282-583E-D346-A34B-F3C193F33779}" type="sib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040EB66E-48A0-364C-9BCF-6A17611D24A3}">
      <dgm:prSet phldrT="[Text]" custT="1"/>
      <dgm:spPr>
        <a:xfrm>
          <a:off x="2117791" y="659113"/>
          <a:ext cx="3088161" cy="2958247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E07C4D41-3A51-2044-8CFD-BC3F88C315DB}" type="parTrans" cxnId="{2794EFB0-6ECB-F64B-9F7C-257A283E248A}">
      <dgm:prSet/>
      <dgm:spPr/>
      <dgm:t>
        <a:bodyPr/>
        <a:lstStyle/>
        <a:p>
          <a:endParaRPr lang="en-US" sz="1600"/>
        </a:p>
      </dgm:t>
    </dgm:pt>
    <dgm:pt modelId="{5A931DE0-64C6-8F46-99A1-185C5A17424D}" type="sibTrans" cxnId="{2794EFB0-6ECB-F64B-9F7C-257A283E248A}">
      <dgm:prSet/>
      <dgm:spPr/>
      <dgm:t>
        <a:bodyPr/>
        <a:lstStyle/>
        <a:p>
          <a:endParaRPr lang="en-US" sz="1600"/>
        </a:p>
      </dgm:t>
    </dgm:pt>
    <dgm:pt modelId="{27C18E7D-55F1-E748-8558-6FD1632D0C9F}">
      <dgm:prSet phldrT="[Text]" custT="1"/>
      <dgm:spPr>
        <a:xfrm>
          <a:off x="2599167" y="1467246"/>
          <a:ext cx="2125410" cy="2182855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A317C5F-3B0D-D849-86E3-CB6A0F8002DF}" type="sib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658C9990-2983-8349-A719-90E1C5D7D17A}" type="par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2B08AE33-7E0A-DE47-A3BE-955622B04E34}" type="pres">
      <dgm:prSet presAssocID="{5DE1B712-66B5-984B-BFAA-9670DCA02909}" presName="Name0" presStyleCnt="0">
        <dgm:presLayoutVars>
          <dgm:chMax val="7"/>
          <dgm:resizeHandles val="exact"/>
        </dgm:presLayoutVars>
      </dgm:prSet>
      <dgm:spPr/>
    </dgm:pt>
    <dgm:pt modelId="{32138336-92C6-EB45-B0C9-E8042C28FF55}" type="pres">
      <dgm:prSet presAssocID="{5DE1B712-66B5-984B-BFAA-9670DCA02909}" presName="comp1" presStyleCnt="0"/>
      <dgm:spPr/>
    </dgm:pt>
    <dgm:pt modelId="{65DF5D00-2BBB-1B4A-A5EC-A1CAC8BC0135}" type="pres">
      <dgm:prSet presAssocID="{5DE1B712-66B5-984B-BFAA-9670DCA02909}" presName="circle1" presStyleLbl="node1" presStyleIdx="0" presStyleCnt="4" custScaleX="100449" custLinFactNeighborX="-644" custLinFactNeighborY="496"/>
      <dgm:spPr/>
    </dgm:pt>
    <dgm:pt modelId="{82B830EA-D223-A64E-954B-82498644F053}" type="pres">
      <dgm:prSet presAssocID="{5DE1B712-66B5-984B-BFAA-9670DCA02909}" presName="c1text" presStyleLbl="node1" presStyleIdx="0" presStyleCnt="4">
        <dgm:presLayoutVars>
          <dgm:bulletEnabled val="1"/>
        </dgm:presLayoutVars>
      </dgm:prSet>
      <dgm:spPr/>
    </dgm:pt>
    <dgm:pt modelId="{7462E156-357F-8541-A951-837A47BE61E5}" type="pres">
      <dgm:prSet presAssocID="{5DE1B712-66B5-984B-BFAA-9670DCA02909}" presName="comp2" presStyleCnt="0"/>
      <dgm:spPr/>
    </dgm:pt>
    <dgm:pt modelId="{1E8A0D41-D224-334A-A949-6C516AE8204D}" type="pres">
      <dgm:prSet presAssocID="{5DE1B712-66B5-984B-BFAA-9670DCA02909}" presName="circle2" presStyleLbl="node1" presStyleIdx="1" presStyleCnt="4" custScaleX="105756" custScaleY="101307" custLinFactNeighborY="-1448"/>
      <dgm:spPr/>
    </dgm:pt>
    <dgm:pt modelId="{6FE5C781-9C02-6C4F-B5D8-7C36A8A6B158}" type="pres">
      <dgm:prSet presAssocID="{5DE1B712-66B5-984B-BFAA-9670DCA02909}" presName="c2text" presStyleLbl="node1" presStyleIdx="1" presStyleCnt="4">
        <dgm:presLayoutVars>
          <dgm:bulletEnabled val="1"/>
        </dgm:presLayoutVars>
      </dgm:prSet>
      <dgm:spPr/>
    </dgm:pt>
    <dgm:pt modelId="{98C76533-82BC-A346-A18F-B975A0CB1571}" type="pres">
      <dgm:prSet presAssocID="{5DE1B712-66B5-984B-BFAA-9670DCA02909}" presName="comp3" presStyleCnt="0"/>
      <dgm:spPr/>
    </dgm:pt>
    <dgm:pt modelId="{34D19E6D-855F-B649-9917-E69B8B2661F8}" type="pres">
      <dgm:prSet presAssocID="{5DE1B712-66B5-984B-BFAA-9670DCA02909}" presName="circle3" presStyleLbl="node1" presStyleIdx="2" presStyleCnt="4" custScaleX="97048" custScaleY="99671" custLinFactNeighborY="11400"/>
      <dgm:spPr/>
    </dgm:pt>
    <dgm:pt modelId="{999044E0-F9FC-424E-83AF-4CE159CA05B1}" type="pres">
      <dgm:prSet presAssocID="{5DE1B712-66B5-984B-BFAA-9670DCA02909}" presName="c3text" presStyleLbl="node1" presStyleIdx="2" presStyleCnt="4">
        <dgm:presLayoutVars>
          <dgm:bulletEnabled val="1"/>
        </dgm:presLayoutVars>
      </dgm:prSet>
      <dgm:spPr/>
    </dgm:pt>
    <dgm:pt modelId="{4C808B08-18E8-2C4C-862E-E043B61040DA}" type="pres">
      <dgm:prSet presAssocID="{5DE1B712-66B5-984B-BFAA-9670DCA02909}" presName="comp4" presStyleCnt="0"/>
      <dgm:spPr/>
    </dgm:pt>
    <dgm:pt modelId="{68B28A2C-4BEC-FD43-8137-013E12A0EE10}" type="pres">
      <dgm:prSet presAssocID="{5DE1B712-66B5-984B-BFAA-9670DCA02909}" presName="circle4" presStyleLbl="node1" presStyleIdx="3" presStyleCnt="4" custScaleX="87743" custScaleY="80560" custLinFactNeighborY="10636"/>
      <dgm:spPr/>
    </dgm:pt>
    <dgm:pt modelId="{76797E33-9384-6B46-A162-FB1A15AA1657}" type="pres">
      <dgm:prSet presAssocID="{5DE1B712-66B5-984B-BFAA-9670DCA02909}" presName="c4text" presStyleLbl="node1" presStyleIdx="3" presStyleCnt="4">
        <dgm:presLayoutVars>
          <dgm:bulletEnabled val="1"/>
        </dgm:presLayoutVars>
      </dgm:prSet>
      <dgm:spPr/>
    </dgm:pt>
  </dgm:ptLst>
  <dgm:cxnLst>
    <dgm:cxn modelId="{8555CA03-1CA5-8E4E-A180-BD26EDD1CE9A}" type="presOf" srcId="{040EB66E-48A0-364C-9BCF-6A17611D24A3}" destId="{1E8A0D41-D224-334A-A949-6C516AE8204D}" srcOrd="0" destOrd="0" presId="urn:microsoft.com/office/officeart/2005/8/layout/venn2"/>
    <dgm:cxn modelId="{CC1F881B-BF98-3144-B884-F8C268AAC354}" type="presOf" srcId="{27C18E7D-55F1-E748-8558-6FD1632D0C9F}" destId="{999044E0-F9FC-424E-83AF-4CE159CA05B1}" srcOrd="1" destOrd="0" presId="urn:microsoft.com/office/officeart/2005/8/layout/venn2"/>
    <dgm:cxn modelId="{27C2941E-7C94-9849-B46C-656CAD9D53AC}" srcId="{5DE1B712-66B5-984B-BFAA-9670DCA02909}" destId="{7C3F78FE-CFC5-4840-A68C-9198D9450731}" srcOrd="3" destOrd="0" parTransId="{ECAA578C-CD08-8C43-A496-636219C3B19D}" sibTransId="{22227282-583E-D346-A34B-F3C193F33779}"/>
    <dgm:cxn modelId="{C0A1ED29-51EA-4147-886A-6B9DE401AB98}" srcId="{5DE1B712-66B5-984B-BFAA-9670DCA02909}" destId="{D1B894B0-C58E-F24D-A335-584CA772D11F}" srcOrd="0" destOrd="0" parTransId="{38BF1F14-98C7-2041-9AC7-5870B7656D13}" sibTransId="{0DCEEAF0-F5EF-6145-B514-990D11BAA328}"/>
    <dgm:cxn modelId="{08E88153-A4A1-2B49-95CE-BDBFEC050A9C}" type="presOf" srcId="{27C18E7D-55F1-E748-8558-6FD1632D0C9F}" destId="{34D19E6D-855F-B649-9917-E69B8B2661F8}" srcOrd="0" destOrd="0" presId="urn:microsoft.com/office/officeart/2005/8/layout/venn2"/>
    <dgm:cxn modelId="{D5AED95F-E81B-DE4A-982F-C7B161DCB158}" type="presOf" srcId="{D1B894B0-C58E-F24D-A335-584CA772D11F}" destId="{65DF5D00-2BBB-1B4A-A5EC-A1CAC8BC0135}" srcOrd="0" destOrd="0" presId="urn:microsoft.com/office/officeart/2005/8/layout/venn2"/>
    <dgm:cxn modelId="{0D767A67-405B-294E-9734-8A3E600C21CD}" type="presOf" srcId="{7C3F78FE-CFC5-4840-A68C-9198D9450731}" destId="{68B28A2C-4BEC-FD43-8137-013E12A0EE10}" srcOrd="0" destOrd="0" presId="urn:microsoft.com/office/officeart/2005/8/layout/venn2"/>
    <dgm:cxn modelId="{B7DF9E9E-FC42-344B-A0EA-D2625038EE02}" type="presOf" srcId="{040EB66E-48A0-364C-9BCF-6A17611D24A3}" destId="{6FE5C781-9C02-6C4F-B5D8-7C36A8A6B158}" srcOrd="1" destOrd="0" presId="urn:microsoft.com/office/officeart/2005/8/layout/venn2"/>
    <dgm:cxn modelId="{16D420A7-AEAD-4645-A314-FB9858CC45A1}" srcId="{5DE1B712-66B5-984B-BFAA-9670DCA02909}" destId="{27C18E7D-55F1-E748-8558-6FD1632D0C9F}" srcOrd="2" destOrd="0" parTransId="{658C9990-2983-8349-A719-90E1C5D7D17A}" sibTransId="{3A317C5F-3B0D-D849-86E3-CB6A0F8002DF}"/>
    <dgm:cxn modelId="{2794EFB0-6ECB-F64B-9F7C-257A283E248A}" srcId="{5DE1B712-66B5-984B-BFAA-9670DCA02909}" destId="{040EB66E-48A0-364C-9BCF-6A17611D24A3}" srcOrd="1" destOrd="0" parTransId="{E07C4D41-3A51-2044-8CFD-BC3F88C315DB}" sibTransId="{5A931DE0-64C6-8F46-99A1-185C5A17424D}"/>
    <dgm:cxn modelId="{817E7BDF-7154-0342-9F4D-7C83DAAAA91F}" type="presOf" srcId="{5DE1B712-66B5-984B-BFAA-9670DCA02909}" destId="{2B08AE33-7E0A-DE47-A3BE-955622B04E34}" srcOrd="0" destOrd="0" presId="urn:microsoft.com/office/officeart/2005/8/layout/venn2"/>
    <dgm:cxn modelId="{080AC9E6-BC9A-6E4E-BD2F-CC6EA855627B}" type="presOf" srcId="{7C3F78FE-CFC5-4840-A68C-9198D9450731}" destId="{76797E33-9384-6B46-A162-FB1A15AA1657}" srcOrd="1" destOrd="0" presId="urn:microsoft.com/office/officeart/2005/8/layout/venn2"/>
    <dgm:cxn modelId="{F56993FC-8AE9-7B46-96C2-BAAD45DB635D}" type="presOf" srcId="{D1B894B0-C58E-F24D-A335-584CA772D11F}" destId="{82B830EA-D223-A64E-954B-82498644F053}" srcOrd="1" destOrd="0" presId="urn:microsoft.com/office/officeart/2005/8/layout/venn2"/>
    <dgm:cxn modelId="{000E48BC-8722-664E-BBD8-1D225BE9D59F}" type="presParOf" srcId="{2B08AE33-7E0A-DE47-A3BE-955622B04E34}" destId="{32138336-92C6-EB45-B0C9-E8042C28FF55}" srcOrd="0" destOrd="0" presId="urn:microsoft.com/office/officeart/2005/8/layout/venn2"/>
    <dgm:cxn modelId="{C631D355-B748-1345-A064-D8BD26891681}" type="presParOf" srcId="{32138336-92C6-EB45-B0C9-E8042C28FF55}" destId="{65DF5D00-2BBB-1B4A-A5EC-A1CAC8BC0135}" srcOrd="0" destOrd="0" presId="urn:microsoft.com/office/officeart/2005/8/layout/venn2"/>
    <dgm:cxn modelId="{452E20BF-1186-8F4B-B9B0-5956CFB5E85D}" type="presParOf" srcId="{32138336-92C6-EB45-B0C9-E8042C28FF55}" destId="{82B830EA-D223-A64E-954B-82498644F053}" srcOrd="1" destOrd="0" presId="urn:microsoft.com/office/officeart/2005/8/layout/venn2"/>
    <dgm:cxn modelId="{28D297E9-C070-E744-87C3-95EF88886F21}" type="presParOf" srcId="{2B08AE33-7E0A-DE47-A3BE-955622B04E34}" destId="{7462E156-357F-8541-A951-837A47BE61E5}" srcOrd="1" destOrd="0" presId="urn:microsoft.com/office/officeart/2005/8/layout/venn2"/>
    <dgm:cxn modelId="{E0694472-CA6D-594F-BA34-60383A345E8C}" type="presParOf" srcId="{7462E156-357F-8541-A951-837A47BE61E5}" destId="{1E8A0D41-D224-334A-A949-6C516AE8204D}" srcOrd="0" destOrd="0" presId="urn:microsoft.com/office/officeart/2005/8/layout/venn2"/>
    <dgm:cxn modelId="{D6F1D8B0-538A-5145-BF8B-8C6C8B610F3A}" type="presParOf" srcId="{7462E156-357F-8541-A951-837A47BE61E5}" destId="{6FE5C781-9C02-6C4F-B5D8-7C36A8A6B158}" srcOrd="1" destOrd="0" presId="urn:microsoft.com/office/officeart/2005/8/layout/venn2"/>
    <dgm:cxn modelId="{75A9E8BF-07A0-DD49-993E-35EC2F233095}" type="presParOf" srcId="{2B08AE33-7E0A-DE47-A3BE-955622B04E34}" destId="{98C76533-82BC-A346-A18F-B975A0CB1571}" srcOrd="2" destOrd="0" presId="urn:microsoft.com/office/officeart/2005/8/layout/venn2"/>
    <dgm:cxn modelId="{6110E3FD-D291-AF4E-90A7-839988E70698}" type="presParOf" srcId="{98C76533-82BC-A346-A18F-B975A0CB1571}" destId="{34D19E6D-855F-B649-9917-E69B8B2661F8}" srcOrd="0" destOrd="0" presId="urn:microsoft.com/office/officeart/2005/8/layout/venn2"/>
    <dgm:cxn modelId="{476CB8B1-0DDC-064F-8740-9E2B4F3BFF64}" type="presParOf" srcId="{98C76533-82BC-A346-A18F-B975A0CB1571}" destId="{999044E0-F9FC-424E-83AF-4CE159CA05B1}" srcOrd="1" destOrd="0" presId="urn:microsoft.com/office/officeart/2005/8/layout/venn2"/>
    <dgm:cxn modelId="{994FDD75-AF44-4C4F-ADE5-784DDFFD8C8B}" type="presParOf" srcId="{2B08AE33-7E0A-DE47-A3BE-955622B04E34}" destId="{4C808B08-18E8-2C4C-862E-E043B61040DA}" srcOrd="3" destOrd="0" presId="urn:microsoft.com/office/officeart/2005/8/layout/venn2"/>
    <dgm:cxn modelId="{7F90A7ED-6639-1A45-A3BD-0DA833466424}" type="presParOf" srcId="{4C808B08-18E8-2C4C-862E-E043B61040DA}" destId="{68B28A2C-4BEC-FD43-8137-013E12A0EE10}" srcOrd="0" destOrd="0" presId="urn:microsoft.com/office/officeart/2005/8/layout/venn2"/>
    <dgm:cxn modelId="{F60C4006-DCC7-0C46-AD1F-C0299CC59DF1}" type="presParOf" srcId="{4C808B08-18E8-2C4C-862E-E043B61040DA}" destId="{76797E33-9384-6B46-A162-FB1A15AA1657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72704-2C79-1549-AD4C-2ABDFCF80356}">
      <dsp:nvSpPr>
        <dsp:cNvPr id="0" name=""/>
        <dsp:cNvSpPr/>
      </dsp:nvSpPr>
      <dsp:spPr>
        <a:xfrm>
          <a:off x="2684662" y="54123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Decisionmakers</a:t>
          </a:r>
        </a:p>
      </dsp:txBody>
      <dsp:txXfrm>
        <a:off x="3009402" y="432986"/>
        <a:ext cx="2164934" cy="893035"/>
      </dsp:txXfrm>
    </dsp:sp>
    <dsp:sp modelId="{722AF525-0CC7-AC4A-A727-F9C350590083}">
      <dsp:nvSpPr>
        <dsp:cNvPr id="0" name=""/>
        <dsp:cNvSpPr/>
      </dsp:nvSpPr>
      <dsp:spPr>
        <a:xfrm>
          <a:off x="3929499" y="1298960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Public</a:t>
          </a:r>
        </a:p>
      </dsp:txBody>
      <dsp:txXfrm>
        <a:off x="5444953" y="1623700"/>
        <a:ext cx="1082467" cy="2164934"/>
      </dsp:txXfrm>
    </dsp:sp>
    <dsp:sp modelId="{85F9DA02-39B5-FC4E-B79B-68AACD563952}">
      <dsp:nvSpPr>
        <dsp:cNvPr id="0" name=""/>
        <dsp:cNvSpPr/>
      </dsp:nvSpPr>
      <dsp:spPr>
        <a:xfrm>
          <a:off x="2684662" y="2543797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Media</a:t>
          </a:r>
        </a:p>
      </dsp:txBody>
      <dsp:txXfrm>
        <a:off x="3009402" y="4086313"/>
        <a:ext cx="2164934" cy="893035"/>
      </dsp:txXfrm>
    </dsp:sp>
    <dsp:sp modelId="{D2CE4B38-2232-844C-A2B6-62B6C4FA1350}">
      <dsp:nvSpPr>
        <dsp:cNvPr id="0" name=""/>
        <dsp:cNvSpPr/>
      </dsp:nvSpPr>
      <dsp:spPr>
        <a:xfrm>
          <a:off x="1391684" y="1298960"/>
          <a:ext cx="2933492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Analysts</a:t>
          </a:r>
        </a:p>
      </dsp:txBody>
      <dsp:txXfrm>
        <a:off x="1617337" y="1623700"/>
        <a:ext cx="1128266" cy="21649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F5D00-2BBB-1B4A-A5EC-A1CAC8BC0135}">
      <dsp:nvSpPr>
        <dsp:cNvPr id="0" name=""/>
        <dsp:cNvSpPr/>
      </dsp:nvSpPr>
      <dsp:spPr>
        <a:xfrm>
          <a:off x="2452546" y="0"/>
          <a:ext cx="4404504" cy="4384817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19398" y="315561"/>
        <a:ext cx="870801" cy="465080"/>
      </dsp:txXfrm>
    </dsp:sp>
    <dsp:sp modelId="{1E8A0D41-D224-334A-A949-6C516AE8204D}">
      <dsp:nvSpPr>
        <dsp:cNvPr id="0" name=""/>
        <dsp:cNvSpPr/>
      </dsp:nvSpPr>
      <dsp:spPr>
        <a:xfrm>
          <a:off x="2828154" y="791783"/>
          <a:ext cx="3709765" cy="3553701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24632" y="1098683"/>
        <a:ext cx="916809" cy="452312"/>
      </dsp:txXfrm>
    </dsp:sp>
    <dsp:sp modelId="{34D19E6D-855F-B649-9917-E69B8B2661F8}">
      <dsp:nvSpPr>
        <dsp:cNvPr id="0" name=""/>
        <dsp:cNvSpPr/>
      </dsp:nvSpPr>
      <dsp:spPr>
        <a:xfrm>
          <a:off x="3406423" y="1762582"/>
          <a:ext cx="2553226" cy="2622234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62378" y="2045654"/>
        <a:ext cx="841317" cy="417194"/>
      </dsp:txXfrm>
    </dsp:sp>
    <dsp:sp modelId="{68B28A2C-4BEC-FD43-8137-013E12A0EE10}">
      <dsp:nvSpPr>
        <dsp:cNvPr id="0" name=""/>
        <dsp:cNvSpPr/>
      </dsp:nvSpPr>
      <dsp:spPr>
        <a:xfrm>
          <a:off x="3913563" y="2971853"/>
          <a:ext cx="1538947" cy="1412963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sp:txBody>
      <dsp:txXfrm>
        <a:off x="4298299" y="3428556"/>
        <a:ext cx="769474" cy="49955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28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285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90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7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tif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7100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40000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40000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4000000" cy="4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2" name="Google Shape;42;p6"/>
          <p:cNvSpPr/>
          <p:nvPr/>
        </p:nvSpPr>
        <p:spPr>
          <a:xfrm>
            <a:off x="0" y="6450221"/>
            <a:ext cx="12192000" cy="4076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6"/>
          <p:cNvSpPr txBox="1"/>
          <p:nvPr/>
        </p:nvSpPr>
        <p:spPr>
          <a:xfrm>
            <a:off x="210609" y="6459633"/>
            <a:ext cx="4606000" cy="3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Kit Rodolfa</a:t>
            </a:r>
            <a:r>
              <a:rPr lang="en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| </a:t>
            </a:r>
            <a:r>
              <a:rPr lang="en" sz="1600">
                <a:solidFill>
                  <a:schemeClr val="lt1"/>
                </a:solidFill>
              </a:rPr>
              <a:t>krodolfa@cmu.edu</a:t>
            </a:r>
            <a:endParaRPr sz="1600" b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32176" y="6510528"/>
            <a:ext cx="3451669" cy="3085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3600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D4411-737E-C541-B4C4-6D57C5CC3460}"/>
              </a:ext>
            </a:extLst>
          </p:cNvPr>
          <p:cNvSpPr/>
          <p:nvPr userDrawn="1"/>
        </p:nvSpPr>
        <p:spPr>
          <a:xfrm>
            <a:off x="0" y="6519445"/>
            <a:ext cx="12192000" cy="338555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BB04C-E7FB-0646-9DDE-F53072130CA6}"/>
              </a:ext>
            </a:extLst>
          </p:cNvPr>
          <p:cNvSpPr txBox="1"/>
          <p:nvPr userDrawn="1"/>
        </p:nvSpPr>
        <p:spPr>
          <a:xfrm>
            <a:off x="210588" y="6533191"/>
            <a:ext cx="27799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0958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Rayid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 Ghani  |  @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ＭＳ Ｐゴシック" charset="0"/>
                <a:cs typeface="Arial"/>
              </a:rPr>
              <a:t>rayidghani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E247F2-E124-D640-B103-0B5ED2CEA8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96248" y="6578839"/>
            <a:ext cx="2687597" cy="24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562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23562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" name="Google Shape;26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4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34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4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4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6154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5128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341489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34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BB7521-98C0-2A40-BD39-5BCEE48B82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51495" y="4355259"/>
            <a:ext cx="6299749" cy="5632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FA34301-7F36-2C46-AC22-AFFAC4BFF8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66445" y="5094089"/>
            <a:ext cx="1161689" cy="10800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6D9F56-A257-F14E-A0A1-58B3F5FDAB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32840" b="-1"/>
          <a:stretch/>
        </p:blipFill>
        <p:spPr>
          <a:xfrm>
            <a:off x="5919078" y="5266579"/>
            <a:ext cx="3237089" cy="73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77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706" y="1353807"/>
            <a:ext cx="11666363" cy="495464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69676"/>
          </a:xfrm>
          <a:solidFill>
            <a:srgbClr val="800000"/>
          </a:solidFill>
          <a:effectLst/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442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f"/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521D5A-4AF5-A545-A4B2-D7E04BFEBC34}"/>
              </a:ext>
            </a:extLst>
          </p:cNvPr>
          <p:cNvSpPr/>
          <p:nvPr userDrawn="1"/>
        </p:nvSpPr>
        <p:spPr>
          <a:xfrm>
            <a:off x="0" y="6450222"/>
            <a:ext cx="12192000" cy="407777"/>
          </a:xfrm>
          <a:prstGeom prst="rect">
            <a:avLst/>
          </a:prstGeom>
          <a:solidFill>
            <a:srgbClr val="8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67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B158FC-C48E-1C49-B517-49F0EF74BDE8}"/>
              </a:ext>
            </a:extLst>
          </p:cNvPr>
          <p:cNvSpPr txBox="1"/>
          <p:nvPr userDrawn="1"/>
        </p:nvSpPr>
        <p:spPr>
          <a:xfrm>
            <a:off x="210586" y="6459621"/>
            <a:ext cx="27799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 err="1">
                <a:solidFill>
                  <a:schemeClr val="bg1"/>
                </a:solidFill>
                <a:latin typeface="Arial"/>
                <a:cs typeface="Arial"/>
              </a:rPr>
              <a:t>Rayid</a:t>
            </a:r>
            <a:r>
              <a:rPr lang="en-US" sz="1600" b="0" dirty="0">
                <a:solidFill>
                  <a:schemeClr val="bg1"/>
                </a:solidFill>
                <a:latin typeface="Arial"/>
                <a:cs typeface="Arial"/>
              </a:rPr>
              <a:t> Ghani  |  @</a:t>
            </a:r>
            <a:r>
              <a:rPr lang="en-US" sz="1600" b="0" dirty="0" err="1">
                <a:solidFill>
                  <a:schemeClr val="bg1"/>
                </a:solidFill>
                <a:latin typeface="Arial"/>
                <a:cs typeface="Arial"/>
              </a:rPr>
              <a:t>rayidghani</a:t>
            </a:r>
            <a:endParaRPr lang="en-US" sz="1600" b="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1550D4-8156-FE47-8EAC-5551DAAF66E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632177" y="6510528"/>
            <a:ext cx="3451668" cy="30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4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</p:sldLayoutIdLst>
  <p:txStyles>
    <p:titleStyle>
      <a:lvl1pPr algn="ctr" defTabSz="342891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342891"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685783"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028674"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371566" algn="ctr" defTabSz="342891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257168" indent="-257168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57199" indent="-214308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1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57229" indent="-171446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200121" indent="-171446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5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543012" indent="-171446" algn="l" defTabSz="342891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5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885904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Ethics, Bias, and Fairness Part I: 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dirty="0"/>
              <a:t>Overview, Frameworks, and Issues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 and Kit Rodolfa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9600" dirty="0"/>
              <a:t>All stereotypes are based on data</a:t>
            </a:r>
            <a:endParaRPr lang="en-US" sz="28700" dirty="0"/>
          </a:p>
        </p:txBody>
      </p:sp>
    </p:spTree>
    <p:extLst>
      <p:ext uri="{BB962C8B-B14F-4D97-AF65-F5344CB8AC3E}">
        <p14:creationId xmlns:p14="http://schemas.microsoft.com/office/powerpoint/2010/main" val="3868460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67800"/>
            <a:ext cx="11776300" cy="1122300"/>
          </a:xfrm>
        </p:spPr>
        <p:txBody>
          <a:bodyPr/>
          <a:lstStyle/>
          <a:p>
            <a:pPr fontAlgn="base"/>
            <a:r>
              <a:rPr lang="en-US" sz="11500" dirty="0"/>
              <a:t>Self Driving cars save lives</a:t>
            </a:r>
          </a:p>
        </p:txBody>
      </p:sp>
    </p:spTree>
    <p:extLst>
      <p:ext uri="{BB962C8B-B14F-4D97-AF65-F5344CB8AC3E}">
        <p14:creationId xmlns:p14="http://schemas.microsoft.com/office/powerpoint/2010/main" val="1012532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Predicting whether someone will commit a crime in the future is unethical</a:t>
            </a:r>
          </a:p>
        </p:txBody>
      </p:sp>
    </p:spTree>
    <p:extLst>
      <p:ext uri="{BB962C8B-B14F-4D97-AF65-F5344CB8AC3E}">
        <p14:creationId xmlns:p14="http://schemas.microsoft.com/office/powerpoint/2010/main" val="2176336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Predicting whether someone will commit suicide in the future is unethical</a:t>
            </a:r>
          </a:p>
        </p:txBody>
      </p:sp>
    </p:spTree>
    <p:extLst>
      <p:ext uri="{BB962C8B-B14F-4D97-AF65-F5344CB8AC3E}">
        <p14:creationId xmlns:p14="http://schemas.microsoft.com/office/powerpoint/2010/main" val="2570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E7577-1ABE-A145-8917-C778323CF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Pittsburgh vs New York</a:t>
            </a:r>
          </a:p>
        </p:txBody>
      </p:sp>
    </p:spTree>
    <p:extLst>
      <p:ext uri="{BB962C8B-B14F-4D97-AF65-F5344CB8AC3E}">
        <p14:creationId xmlns:p14="http://schemas.microsoft.com/office/powerpoint/2010/main" val="1196936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1E85-B3D2-C043-AD9B-4313A727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Predictive policing systems reduce crime</a:t>
            </a:r>
          </a:p>
        </p:txBody>
      </p:sp>
    </p:spTree>
    <p:extLst>
      <p:ext uri="{BB962C8B-B14F-4D97-AF65-F5344CB8AC3E}">
        <p14:creationId xmlns:p14="http://schemas.microsoft.com/office/powerpoint/2010/main" val="1777247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1E85-B3D2-C043-AD9B-4313A727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Facial Recognition Systems should be banned</a:t>
            </a:r>
          </a:p>
        </p:txBody>
      </p:sp>
    </p:spTree>
    <p:extLst>
      <p:ext uri="{BB962C8B-B14F-4D97-AF65-F5344CB8AC3E}">
        <p14:creationId xmlns:p14="http://schemas.microsoft.com/office/powerpoint/2010/main" val="2405606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The blame for the negative consequences of the WCG system lies with the mayor</a:t>
            </a:r>
          </a:p>
        </p:txBody>
      </p:sp>
    </p:spTree>
    <p:extLst>
      <p:ext uri="{BB962C8B-B14F-4D97-AF65-F5344CB8AC3E}">
        <p14:creationId xmlns:p14="http://schemas.microsoft.com/office/powerpoint/2010/main" val="476371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The blame for the negative consequences of the WCG system lies with the ML Developers</a:t>
            </a:r>
          </a:p>
        </p:txBody>
      </p:sp>
    </p:spTree>
    <p:extLst>
      <p:ext uri="{BB962C8B-B14F-4D97-AF65-F5344CB8AC3E}">
        <p14:creationId xmlns:p14="http://schemas.microsoft.com/office/powerpoint/2010/main" val="1817049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6442924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57890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0B989-36D4-795E-0BC3-16BA89E6C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6FFB1-0A5E-79AC-B09F-E361E4BD81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Grading  - module 1 results, mid-term, modules 2 and 3, attendance/participation</a:t>
            </a:r>
          </a:p>
          <a:p>
            <a:pPr marL="76200" indent="0">
              <a:buNone/>
            </a:pPr>
            <a:endParaRPr lang="en-US" dirty="0"/>
          </a:p>
          <a:p>
            <a:r>
              <a:rPr lang="en-US" dirty="0" err="1"/>
              <a:t>Neurips</a:t>
            </a:r>
            <a:r>
              <a:rPr lang="en-US" dirty="0"/>
              <a:t> week plan: recorded presentations + review assignment</a:t>
            </a:r>
          </a:p>
          <a:p>
            <a:endParaRPr lang="en-US" dirty="0"/>
          </a:p>
          <a:p>
            <a:r>
              <a:rPr lang="en-US" dirty="0"/>
              <a:t>Next update assignment – due Nov 7th</a:t>
            </a:r>
          </a:p>
          <a:p>
            <a:pPr marL="7620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485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137A85-4E1F-C081-2813-2B9620600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675" y="0"/>
            <a:ext cx="11286306" cy="6863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251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347" y="86563"/>
            <a:ext cx="11643953" cy="763500"/>
          </a:xfrm>
        </p:spPr>
        <p:txBody>
          <a:bodyPr/>
          <a:lstStyle/>
          <a:p>
            <a:r>
              <a:rPr lang="en-US" sz="3800" dirty="0"/>
              <a:t>Our policies need to reflect our values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What do we mean by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it ok to (reverse) discriminate against one group to reach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our right to privacy matter more than our right to life? Or to healthcare?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we be allowed to use someone’s data just because it’s accessible to us?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predictive policing always bad?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1435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D208B87-087C-704E-A59D-3B41A02A3541}"/>
              </a:ext>
            </a:extLst>
          </p:cNvPr>
          <p:cNvGraphicFramePr/>
          <p:nvPr/>
        </p:nvGraphicFramePr>
        <p:xfrm>
          <a:off x="2033900" y="1069676"/>
          <a:ext cx="8124200" cy="5412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515E6D-2760-5548-B87C-48DFE8605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1" cy="1069676"/>
          </a:xfrm>
        </p:spPr>
        <p:txBody>
          <a:bodyPr/>
          <a:lstStyle/>
          <a:p>
            <a:r>
              <a:rPr lang="en-US" sz="3200" dirty="0"/>
              <a:t>We need to think of &amp; include the perspectives of different groups</a:t>
            </a:r>
          </a:p>
        </p:txBody>
      </p:sp>
    </p:spTree>
    <p:extLst>
      <p:ext uri="{BB962C8B-B14F-4D97-AF65-F5344CB8AC3E}">
        <p14:creationId xmlns:p14="http://schemas.microsoft.com/office/powerpoint/2010/main" val="2530302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7873"/>
            <a:ext cx="11360700" cy="5234804"/>
          </a:xfrm>
        </p:spPr>
        <p:txBody>
          <a:bodyPr/>
          <a:lstStyle/>
          <a:p>
            <a:pPr lvl="1"/>
            <a:r>
              <a:rPr lang="en-US" sz="2167" dirty="0">
                <a:solidFill>
                  <a:schemeClr val="tx1"/>
                </a:solidFill>
              </a:rPr>
              <a:t>Moral philosophy is much more about frameworks to help approach tough problems and balance competing obligations than clear-cut answers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Rawls is far from the only voice here and many other perspectives are well worth exploring: utilitarianism (Singer), deontology (Kant), Scanlon, Sen, etc.</a:t>
            </a:r>
          </a:p>
        </p:txBody>
      </p:sp>
    </p:spTree>
    <p:extLst>
      <p:ext uri="{BB962C8B-B14F-4D97-AF65-F5344CB8AC3E}">
        <p14:creationId xmlns:p14="http://schemas.microsoft.com/office/powerpoint/2010/main" val="20986989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68616" y="1211778"/>
            <a:ext cx="5407684" cy="5234804"/>
          </a:xfrm>
        </p:spPr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Make rules from the “original position” under a “veil of ignorance”</a:t>
            </a:r>
            <a:br>
              <a:rPr lang="en-US" sz="2667" dirty="0">
                <a:solidFill>
                  <a:schemeClr val="tx1"/>
                </a:solidFill>
              </a:rPr>
            </a:br>
            <a:endParaRPr lang="en-US" sz="2667" dirty="0">
              <a:solidFill>
                <a:schemeClr val="tx1"/>
              </a:solidFill>
            </a:endParaRPr>
          </a:p>
          <a:p>
            <a:r>
              <a:rPr lang="en-US" sz="2667" dirty="0">
                <a:solidFill>
                  <a:schemeClr val="tx1"/>
                </a:solidFill>
              </a:rPr>
              <a:t>Rawls’s conclusions: equality in rights/duties &amp; the difference principle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Maximize the position of the least-well-off in society (“maximin”)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3672BF-135A-234F-BBED-742701A9C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51" y="1215189"/>
            <a:ext cx="4427621" cy="442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984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</p:spTree>
    <p:extLst>
      <p:ext uri="{BB962C8B-B14F-4D97-AF65-F5344CB8AC3E}">
        <p14:creationId xmlns:p14="http://schemas.microsoft.com/office/powerpoint/2010/main" val="40230611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4636A7-C1DF-944F-8499-68D8712CC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Are you using data for purposes it’s intended for? </a:t>
            </a:r>
          </a:p>
          <a:p>
            <a:r>
              <a:rPr lang="en-US" sz="2667" dirty="0">
                <a:solidFill>
                  <a:schemeClr val="tx1"/>
                </a:solidFill>
              </a:rPr>
              <a:t>How are you protecting the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who “own” the data know you’re using it?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you have their permission? How was it obtained?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actions are you taking on individuals based on this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you’re targeting know why and if they’re being targeted?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recourse do they have?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Would it make the front page of NYT if they found out what you’re doing?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1249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5736204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82874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1875921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67253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Privacy, Inference, and Levels of control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326CCE-5818-A040-AD18-4D8D720D0843}"/>
              </a:ext>
            </a:extLst>
          </p:cNvPr>
          <p:cNvSpPr txBox="1"/>
          <p:nvPr/>
        </p:nvSpPr>
        <p:spPr>
          <a:xfrm>
            <a:off x="4859773" y="1921239"/>
            <a:ext cx="231986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collecting my data)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73662-5428-1643-9782-8F8261E4F555}"/>
              </a:ext>
            </a:extLst>
          </p:cNvPr>
          <p:cNvSpPr txBox="1"/>
          <p:nvPr/>
        </p:nvSpPr>
        <p:spPr>
          <a:xfrm>
            <a:off x="4630009" y="2704183"/>
            <a:ext cx="2904962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giving access to my data)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36249-A4CB-F94E-AEDB-BE012A520682}"/>
              </a:ext>
            </a:extLst>
          </p:cNvPr>
          <p:cNvSpPr txBox="1"/>
          <p:nvPr/>
        </p:nvSpPr>
        <p:spPr>
          <a:xfrm>
            <a:off x="4920609" y="4119833"/>
            <a:ext cx="1950212" cy="769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 b="1" dirty="0">
                <a:solidFill>
                  <a:schemeClr val="bg1"/>
                </a:solidFill>
              </a:rPr>
              <a:t>(Not inferring something about  me)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31756-FC0A-4142-809F-2BCFA1DD7F25}"/>
              </a:ext>
            </a:extLst>
          </p:cNvPr>
          <p:cNvSpPr txBox="1"/>
          <p:nvPr/>
        </p:nvSpPr>
        <p:spPr>
          <a:xfrm>
            <a:off x="256196" y="1042351"/>
            <a:ext cx="95574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While we may want controls at all levels, we want stronger </a:t>
            </a:r>
          </a:p>
          <a:p>
            <a:r>
              <a:rPr lang="en-US" sz="2800" dirty="0"/>
              <a:t>controls as we go down these levels 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0FD20FD-B02B-7E40-89CB-E4DBD731FA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1540402"/>
              </p:ext>
            </p:extLst>
          </p:nvPr>
        </p:nvGraphicFramePr>
        <p:xfrm>
          <a:off x="1212678" y="2312241"/>
          <a:ext cx="9366074" cy="4384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5273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5D3B-EB08-4B4C-8C04-9797DEF5AD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5131" y="1529598"/>
            <a:ext cx="11361737" cy="3234907"/>
          </a:xfrm>
        </p:spPr>
        <p:txBody>
          <a:bodyPr/>
          <a:lstStyle/>
          <a:p>
            <a:pPr algn="ctr"/>
            <a:r>
              <a:rPr lang="en-US" sz="5867" dirty="0">
                <a:solidFill>
                  <a:schemeClr val="tx1"/>
                </a:solidFill>
              </a:rPr>
              <a:t>We know data/ML can help improve society but we have to do it responsibly and ethically</a:t>
            </a:r>
          </a:p>
        </p:txBody>
      </p:sp>
    </p:spTree>
    <p:extLst>
      <p:ext uri="{BB962C8B-B14F-4D97-AF65-F5344CB8AC3E}">
        <p14:creationId xmlns:p14="http://schemas.microsoft.com/office/powerpoint/2010/main" val="35905491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/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421743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704453-EA88-9248-BF43-E236B5473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Transparency is </a:t>
            </a:r>
            <a:r>
              <a:rPr lang="en-US" sz="3200" u="sng" dirty="0"/>
              <a:t>not</a:t>
            </a:r>
            <a:r>
              <a:rPr lang="en-US" sz="3200" dirty="0"/>
              <a:t> about displaying the model that was built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5C195-C6A2-C741-ACC3-68B8767A5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578" y="1069676"/>
            <a:ext cx="5598845" cy="53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472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it take for an analysis to be transparent?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for the analysis</a:t>
            </a:r>
          </a:p>
          <a:p>
            <a:r>
              <a:rPr lang="en-US" dirty="0"/>
              <a:t>Model that was built</a:t>
            </a:r>
          </a:p>
          <a:p>
            <a:r>
              <a:rPr lang="en-US" dirty="0"/>
              <a:t>Data that was used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67830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09575" lvl="2"/>
            <a:r>
              <a:rPr lang="en-US" sz="3733" dirty="0">
                <a:solidFill>
                  <a:schemeClr val="bg1"/>
                </a:solidFill>
              </a:rPr>
              <a:t>We have to be able to explain and disclose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700" cy="4555200"/>
          </a:xfrm>
        </p:spPr>
        <p:txBody>
          <a:bodyPr/>
          <a:lstStyle/>
          <a:p>
            <a:pPr lvl="1">
              <a:buFont typeface="Arial"/>
              <a:buChar char="•"/>
            </a:pPr>
            <a:r>
              <a:rPr lang="en-US" sz="2667" dirty="0"/>
              <a:t>Processes—what the analysis pipeline and algorithm does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it does it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Who controls the algorithm 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data does it use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is it being asked to optimize for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well did it do what it was asked to do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was its impact on different types of people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807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4294967295"/>
          </p:nvPr>
        </p:nvSpPr>
        <p:spPr>
          <a:xfrm>
            <a:off x="415925" y="1151731"/>
            <a:ext cx="11360150" cy="45545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solidFill>
                  <a:schemeClr val="tx1"/>
                </a:solidFill>
              </a:rPr>
              <a:t>We need to be ok with not having answers but raising more questions that can be empirically informed</a:t>
            </a:r>
          </a:p>
        </p:txBody>
      </p:sp>
    </p:spTree>
    <p:extLst>
      <p:ext uri="{BB962C8B-B14F-4D97-AF65-F5344CB8AC3E}">
        <p14:creationId xmlns:p14="http://schemas.microsoft.com/office/powerpoint/2010/main" val="2155548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Ethical issues have always existed in every decision-making process</a:t>
            </a:r>
          </a:p>
          <a:p>
            <a:pPr marL="0" indent="0" algn="ctr">
              <a:buNone/>
            </a:pPr>
            <a:endParaRPr lang="en-US" sz="38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Why are we talking about them in this class now?</a:t>
            </a:r>
          </a:p>
        </p:txBody>
      </p:sp>
    </p:spTree>
    <p:extLst>
      <p:ext uri="{BB962C8B-B14F-4D97-AF65-F5344CB8AC3E}">
        <p14:creationId xmlns:p14="http://schemas.microsoft.com/office/powerpoint/2010/main" val="265221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chemeClr val="tx1"/>
                </a:solidFill>
              </a:rPr>
              <a:t>Ethical issues have always existed in every decision-making process but we are dealing with them now at a </a:t>
            </a:r>
            <a:r>
              <a:rPr lang="en-US" sz="4400" u="sng" dirty="0">
                <a:solidFill>
                  <a:schemeClr val="tx1"/>
                </a:solidFill>
              </a:rPr>
              <a:t>different scale</a:t>
            </a:r>
            <a:r>
              <a:rPr lang="en-US" sz="4400" dirty="0">
                <a:solidFill>
                  <a:schemeClr val="tx1"/>
                </a:solidFill>
              </a:rPr>
              <a:t> and with a </a:t>
            </a:r>
            <a:r>
              <a:rPr lang="en-US" sz="4400" u="sng" dirty="0">
                <a:solidFill>
                  <a:schemeClr val="tx1"/>
                </a:solidFill>
              </a:rPr>
              <a:t>more data-driven view</a:t>
            </a:r>
          </a:p>
        </p:txBody>
      </p:sp>
    </p:spTree>
    <p:extLst>
      <p:ext uri="{BB962C8B-B14F-4D97-AF65-F5344CB8AC3E}">
        <p14:creationId xmlns:p14="http://schemas.microsoft.com/office/powerpoint/2010/main" val="58306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8800" dirty="0"/>
              <a:t>Dim Sum is so much better than Sushi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3F064-8FA0-F14F-A521-45A9381AE572}"/>
              </a:ext>
            </a:extLst>
          </p:cNvPr>
          <p:cNvSpPr txBox="1"/>
          <p:nvPr/>
        </p:nvSpPr>
        <p:spPr>
          <a:xfrm>
            <a:off x="4400550" y="3429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9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8800" dirty="0"/>
              <a:t>Good research can only happen in academia</a:t>
            </a:r>
          </a:p>
        </p:txBody>
      </p:sp>
    </p:spTree>
    <p:extLst>
      <p:ext uri="{BB962C8B-B14F-4D97-AF65-F5344CB8AC3E}">
        <p14:creationId xmlns:p14="http://schemas.microsoft.com/office/powerpoint/2010/main" val="2034157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My phone should never collect, store, or use my location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274270718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ayid class uchica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eaia-porto-ghani-2018" id="{82BABE80-AE8E-FF4E-85C0-B54C44AB8DF2}" vid="{E9C63820-0DC0-E74F-8230-5D2113CC263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2121</TotalTime>
  <Words>772</Words>
  <Application>Microsoft Macintosh PowerPoint</Application>
  <PresentationFormat>Widescreen</PresentationFormat>
  <Paragraphs>120</Paragraphs>
  <Slides>33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Simple Light</vt:lpstr>
      <vt:lpstr>rayid class uchicago</vt:lpstr>
      <vt:lpstr>PowerPoint Presentation</vt:lpstr>
      <vt:lpstr>Reminders</vt:lpstr>
      <vt:lpstr>We know data/ML can help improve society but we have to do it responsibly and ethically</vt:lpstr>
      <vt:lpstr>PowerPoint Presentation</vt:lpstr>
      <vt:lpstr>Most of these questions are not new</vt:lpstr>
      <vt:lpstr>Most of these questions are not new</vt:lpstr>
      <vt:lpstr>Dim Sum is so much better than Sushi</vt:lpstr>
      <vt:lpstr>Good research can only happen in academia</vt:lpstr>
      <vt:lpstr>My phone should never collect, store, or use my location information</vt:lpstr>
      <vt:lpstr>All stereotypes are based on data</vt:lpstr>
      <vt:lpstr>Self Driving cars save lives</vt:lpstr>
      <vt:lpstr>Predicting whether someone will commit a crime in the future is unethical</vt:lpstr>
      <vt:lpstr>Predicting whether someone will commit suicide in the future is unethical</vt:lpstr>
      <vt:lpstr>Pittsburgh vs New York</vt:lpstr>
      <vt:lpstr>Predictive policing systems reduce crime</vt:lpstr>
      <vt:lpstr>Facial Recognition Systems should be banned</vt:lpstr>
      <vt:lpstr>The blame for the negative consequences of the WCG system lies with the mayor</vt:lpstr>
      <vt:lpstr>The blame for the negative consequences of the WCG system lies with the ML Developers</vt:lpstr>
      <vt:lpstr>Data and AI Ethics Issues</vt:lpstr>
      <vt:lpstr>PowerPoint Presentation</vt:lpstr>
      <vt:lpstr>Our policies need to reflect our values</vt:lpstr>
      <vt:lpstr>We need to think of &amp; include the perspectives of different groups</vt:lpstr>
      <vt:lpstr>Rawls’s Theory of Justice</vt:lpstr>
      <vt:lpstr>Rawls’s Theory of Justice</vt:lpstr>
      <vt:lpstr>Some questions we should be asking</vt:lpstr>
      <vt:lpstr>Some questions we should be asking</vt:lpstr>
      <vt:lpstr>Data and AI Ethics Issues</vt:lpstr>
      <vt:lpstr>Data and AI Ethics Issues</vt:lpstr>
      <vt:lpstr>Privacy, Inference, and Levels of control</vt:lpstr>
      <vt:lpstr>Data and AI Ethics Issues</vt:lpstr>
      <vt:lpstr>Transparency is not about displaying the model that was built</vt:lpstr>
      <vt:lpstr>What does it take for an analysis to be transparent?</vt:lpstr>
      <vt:lpstr>We have to be able to explain and disclose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Rayid Ghani</cp:lastModifiedBy>
  <cp:revision>35</cp:revision>
  <dcterms:created xsi:type="dcterms:W3CDTF">2020-01-14T19:43:43Z</dcterms:created>
  <dcterms:modified xsi:type="dcterms:W3CDTF">2022-10-25T17:40:35Z</dcterms:modified>
</cp:coreProperties>
</file>